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5"/>
  </p:notesMasterIdLst>
  <p:sldIdLst>
    <p:sldId id="794" r:id="rId2"/>
    <p:sldId id="796" r:id="rId3"/>
    <p:sldId id="797" r:id="rId4"/>
    <p:sldId id="798" r:id="rId5"/>
    <p:sldId id="799" r:id="rId6"/>
    <p:sldId id="800" r:id="rId7"/>
    <p:sldId id="801" r:id="rId8"/>
    <p:sldId id="802" r:id="rId9"/>
    <p:sldId id="803" r:id="rId10"/>
    <p:sldId id="832" r:id="rId11"/>
    <p:sldId id="805" r:id="rId12"/>
    <p:sldId id="821" r:id="rId13"/>
    <p:sldId id="807" r:id="rId14"/>
    <p:sldId id="808" r:id="rId15"/>
    <p:sldId id="809" r:id="rId16"/>
    <p:sldId id="811" r:id="rId17"/>
    <p:sldId id="812" r:id="rId18"/>
    <p:sldId id="813" r:id="rId19"/>
    <p:sldId id="814" r:id="rId20"/>
    <p:sldId id="819" r:id="rId21"/>
    <p:sldId id="825" r:id="rId22"/>
    <p:sldId id="816" r:id="rId23"/>
    <p:sldId id="820" r:id="rId24"/>
    <p:sldId id="822" r:id="rId25"/>
    <p:sldId id="804" r:id="rId26"/>
    <p:sldId id="817" r:id="rId27"/>
    <p:sldId id="824" r:id="rId28"/>
    <p:sldId id="806" r:id="rId29"/>
    <p:sldId id="826" r:id="rId30"/>
    <p:sldId id="827" r:id="rId31"/>
    <p:sldId id="828" r:id="rId32"/>
    <p:sldId id="818" r:id="rId33"/>
    <p:sldId id="830" r:id="rId34"/>
    <p:sldId id="795" r:id="rId35"/>
    <p:sldId id="831" r:id="rId36"/>
    <p:sldId id="837" r:id="rId37"/>
    <p:sldId id="833" r:id="rId38"/>
    <p:sldId id="829" r:id="rId39"/>
    <p:sldId id="810" r:id="rId40"/>
    <p:sldId id="836" r:id="rId41"/>
    <p:sldId id="815" r:id="rId42"/>
    <p:sldId id="823" r:id="rId43"/>
    <p:sldId id="256" r:id="rId44"/>
  </p:sldIdLst>
  <p:sldSz cx="9144000" cy="6858000" type="screen4x3"/>
  <p:notesSz cx="6858000" cy="9144000"/>
  <p:embeddedFontLst>
    <p:embeddedFont>
      <p:font typeface="BloomingGroveBold" panose="02000803000000000000" pitchFamily="50" charset="0"/>
      <p:regular r:id="rId46"/>
    </p:embeddedFont>
    <p:embeddedFont>
      <p:font typeface="Wingdings 2" panose="05020102010507070707" pitchFamily="18" charset="2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32" autoAdjust="0"/>
    <p:restoredTop sz="86410" autoAdjust="0"/>
  </p:normalViewPr>
  <p:slideViewPr>
    <p:cSldViewPr>
      <p:cViewPr varScale="1">
        <p:scale>
          <a:sx n="100" d="100"/>
          <a:sy n="100" d="100"/>
        </p:scale>
        <p:origin x="237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A28EB-48AD-430E-8A9A-80F3158DCF4B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95467-7EA1-42C1-9A56-5B6B11B64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9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AE17-6598-4240-99DB-F7F89E08EF0C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08C7BE-21F6-45AC-AB42-46333A173660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AE17-6598-4240-99DB-F7F89E08EF0C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C7BE-21F6-45AC-AB42-46333A1736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AE17-6598-4240-99DB-F7F89E08EF0C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C7BE-21F6-45AC-AB42-46333A1736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744AE17-6598-4240-99DB-F7F89E08EF0C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A08C7BE-21F6-45AC-AB42-46333A173660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AE17-6598-4240-99DB-F7F89E08EF0C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C7BE-21F6-45AC-AB42-46333A17366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AE17-6598-4240-99DB-F7F89E08EF0C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C7BE-21F6-45AC-AB42-46333A17366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C7BE-21F6-45AC-AB42-46333A17366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AE17-6598-4240-99DB-F7F89E08EF0C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AE17-6598-4240-99DB-F7F89E08EF0C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C7BE-21F6-45AC-AB42-46333A17366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4AE17-6598-4240-99DB-F7F89E08EF0C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8C7BE-21F6-45AC-AB42-46333A1736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744AE17-6598-4240-99DB-F7F89E08EF0C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A08C7BE-21F6-45AC-AB42-46333A17366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" y="457200"/>
            <a:ext cx="6035040" cy="5576682"/>
          </a:xfrm>
          <a:solidFill>
            <a:schemeClr val="tx2">
              <a:tint val="40000"/>
            </a:schemeClr>
          </a:solidFill>
          <a:ln w="0">
            <a:solidFill>
              <a:schemeClr val="tx1"/>
            </a:solidFill>
            <a:round/>
          </a:ln>
          <a:effectLst>
            <a:outerShdw blurRad="76200" dist="88900" algn="l" rotWithShape="0">
              <a:schemeClr val="bg1">
                <a:alpha val="50000"/>
              </a:schemeClr>
            </a:outerShdw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744AE17-6598-4240-99DB-F7F89E08EF0C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A08C7BE-21F6-45AC-AB42-46333A17366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7" y="666856"/>
            <a:ext cx="9109306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  <p:pic>
        <p:nvPicPr>
          <p:cNvPr id="2" name="Titanic_Hymn_to_the_Se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69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>
        <p:fade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8" y="666856"/>
            <a:ext cx="9043264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54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1" y="666856"/>
            <a:ext cx="8100398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66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41" y="666856"/>
            <a:ext cx="5051718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40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79" y="666856"/>
            <a:ext cx="8264241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30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" y="1586929"/>
            <a:ext cx="9123422" cy="4217543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063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3" r="28332"/>
          <a:stretch/>
        </p:blipFill>
        <p:spPr>
          <a:xfrm>
            <a:off x="2133600" y="685800"/>
            <a:ext cx="4724400" cy="61722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95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" y="1208142"/>
            <a:ext cx="9123422" cy="4975116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314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6" y="666856"/>
            <a:ext cx="8897667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95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010" y="666856"/>
            <a:ext cx="4677980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11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54" y="666856"/>
            <a:ext cx="4798091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88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232" y="666856"/>
            <a:ext cx="4711535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79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782372"/>
            <a:ext cx="9098280" cy="6075628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396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685800"/>
            <a:ext cx="6172200" cy="617220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4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9" y="666856"/>
            <a:ext cx="7840082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4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419" y="666856"/>
            <a:ext cx="3935161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19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40" y="666856"/>
            <a:ext cx="4944319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08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747" y="548640"/>
            <a:ext cx="5010507" cy="630936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3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27" y="666856"/>
            <a:ext cx="8028145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039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26" y="666856"/>
            <a:ext cx="2283748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85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73" y="666856"/>
            <a:ext cx="6907654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82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76" y="666856"/>
            <a:ext cx="4916047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263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55" y="666856"/>
            <a:ext cx="4657689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7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46" y="666856"/>
            <a:ext cx="8129708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089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89" y="666856"/>
            <a:ext cx="6995021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183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15" y="826901"/>
            <a:ext cx="8661370" cy="596315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1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10" y="666856"/>
            <a:ext cx="7075380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17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058" y="666856"/>
            <a:ext cx="4161884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91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07" y="666856"/>
            <a:ext cx="6852385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0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91" y="666856"/>
            <a:ext cx="7708618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705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56667"/>
            <a:ext cx="7772400" cy="6101333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54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02" y="666856"/>
            <a:ext cx="4503796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78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6" y="666856"/>
            <a:ext cx="7749708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889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" y="781490"/>
            <a:ext cx="9123422" cy="5828421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044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367" y="666856"/>
            <a:ext cx="4543266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18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02920"/>
            <a:ext cx="7315201" cy="635508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84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54" y="731520"/>
            <a:ext cx="8378093" cy="6126480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878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648200"/>
            <a:ext cx="8305800" cy="1143000"/>
          </a:xfrm>
        </p:spPr>
        <p:txBody>
          <a:bodyPr anchor="b"/>
          <a:lstStyle/>
          <a:p>
            <a:r>
              <a:rPr lang="en-US" sz="2800" dirty="0"/>
              <a:t>.</a:t>
            </a:r>
          </a:p>
          <a:p>
            <a:r>
              <a:rPr lang="en-US" sz="2800" dirty="0"/>
              <a:t>Student 1</a:t>
            </a:r>
          </a:p>
          <a:p>
            <a:r>
              <a:rPr lang="en-US" sz="2800" dirty="0"/>
              <a:t>Student 2</a:t>
            </a:r>
          </a:p>
          <a:p>
            <a:r>
              <a:rPr lang="en-US" sz="2800" dirty="0"/>
              <a:t>Student 3</a:t>
            </a:r>
          </a:p>
          <a:p>
            <a:r>
              <a:rPr lang="en-US" sz="2800" dirty="0"/>
              <a:t>Student 4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14400"/>
            <a:ext cx="8305800" cy="1981200"/>
          </a:xfrm>
        </p:spPr>
        <p:txBody>
          <a:bodyPr/>
          <a:lstStyle/>
          <a:p>
            <a:r>
              <a:rPr lang="en-US" dirty="0"/>
              <a:t>Credits</a:t>
            </a:r>
          </a:p>
        </p:txBody>
      </p:sp>
    </p:spTree>
    <p:extLst>
      <p:ext uri="{BB962C8B-B14F-4D97-AF65-F5344CB8AC3E}">
        <p14:creationId xmlns:p14="http://schemas.microsoft.com/office/powerpoint/2010/main" val="2881590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3" y="666856"/>
            <a:ext cx="9015674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367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60" y="666856"/>
            <a:ext cx="8063479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6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78" y="666856"/>
            <a:ext cx="8488243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29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626" y="666856"/>
            <a:ext cx="5118747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4864"/>
            <a:ext cx="8839200" cy="667512"/>
          </a:xfrm>
          <a:ln w="6350" cap="rnd">
            <a:noFill/>
          </a:ln>
          <a:effectLst>
            <a:outerShdw blurRad="127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lIns="91440" tIns="45720" anchor="t" anchorCtr="0">
            <a:normAutofit/>
          </a:bodyPr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805" y="666856"/>
            <a:ext cx="4402390" cy="6057689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14400" y="36576"/>
            <a:ext cx="8229600" cy="954024"/>
          </a:xfrm>
        </p:spPr>
        <p:txBody>
          <a:bodyPr vert="horz" anchor="t" anchorCtr="0">
            <a:normAutofit/>
          </a:bodyPr>
          <a:lstStyle/>
          <a:p>
            <a:pPr algn="r"/>
            <a:endParaRPr 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553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nettePaperShadow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ustom 6">
      <a:majorFont>
        <a:latin typeface="BloomingGroveBold"/>
        <a:ea typeface=""/>
        <a:cs typeface=""/>
      </a:majorFont>
      <a:minorFont>
        <a:latin typeface="BloomingGroveBold"/>
        <a:ea typeface=""/>
        <a:cs typeface="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1889</TotalTime>
  <Words>10</Words>
  <Application>Microsoft Office PowerPoint</Application>
  <PresentationFormat>On-screen Show (4:3)</PresentationFormat>
  <Paragraphs>6</Paragraphs>
  <Slides>43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BloomingGroveBold</vt:lpstr>
      <vt:lpstr>Wingdings 2</vt:lpstr>
      <vt:lpstr>Calibri</vt:lpstr>
      <vt:lpstr>AnnettePaperShadow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FINAL TEMPLATE</dc:title>
  <dc:creator>Annette Marcucilli</dc:creator>
  <cp:lastModifiedBy>Annette Marc</cp:lastModifiedBy>
  <cp:revision>280</cp:revision>
  <dcterms:created xsi:type="dcterms:W3CDTF">2010-10-07T13:32:13Z</dcterms:created>
  <dcterms:modified xsi:type="dcterms:W3CDTF">2016-05-02T15:52:58Z</dcterms:modified>
</cp:coreProperties>
</file>